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39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33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82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43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58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17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74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62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36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8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12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3E3DC-EFFC-4418-A03A-69DA4BDDEE99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E230-877F-472F-94B6-16434681C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91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R%C3%B6tel" TargetMode="External"/><Relationship Id="rId2" Type="http://schemas.openxmlformats.org/officeDocument/2006/relationships/hyperlink" Target="https://de.wikipedia.org/wiki/Selbstbildnis_(Leonardo_da_Vinci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de.wikipedia.org/wiki/Tur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Gruppenarbeit GL 7c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Themen zur Renaissance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087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Thema der Gruppe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Stichpunkte 1</a:t>
            </a:r>
          </a:p>
          <a:p>
            <a:r>
              <a:rPr lang="de-DE" dirty="0" smtClean="0"/>
              <a:t>Stichpunkte 2</a:t>
            </a:r>
          </a:p>
          <a:p>
            <a:r>
              <a:rPr lang="de-DE" dirty="0" smtClean="0"/>
              <a:t>Stichpunkte 3</a:t>
            </a:r>
          </a:p>
          <a:p>
            <a:r>
              <a:rPr lang="de-DE" dirty="0" smtClean="0"/>
              <a:t>Stichpunkte 4</a:t>
            </a:r>
          </a:p>
          <a:p>
            <a:r>
              <a:rPr lang="de-DE" dirty="0" smtClean="0"/>
              <a:t>Stichpunkte 5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440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Abbildung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55776" y="505556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i="1" dirty="0" smtClean="0"/>
              <a:t>So genanntes </a:t>
            </a:r>
            <a:r>
              <a:rPr lang="de-DE" sz="1200" i="1" dirty="0" smtClean="0">
                <a:hlinkClick r:id="rId2" tooltip="Selbstbildnis (Leonardo da Vinci)"/>
              </a:rPr>
              <a:t>Selbstbildnis Leonardo da Vincis</a:t>
            </a:r>
            <a:r>
              <a:rPr lang="de-DE" sz="1200" i="1" dirty="0" smtClean="0"/>
              <a:t>, um 1512 (</a:t>
            </a:r>
            <a:r>
              <a:rPr lang="de-DE" sz="1200" i="1" dirty="0" smtClean="0">
                <a:hlinkClick r:id="rId3" tooltip="Rötel"/>
              </a:rPr>
              <a:t>Rötelzeichnung</a:t>
            </a:r>
            <a:r>
              <a:rPr lang="de-DE" sz="1200" i="1" dirty="0" smtClean="0"/>
              <a:t>, </a:t>
            </a:r>
            <a:r>
              <a:rPr lang="de-DE" sz="1200" i="1" dirty="0" err="1" smtClean="0"/>
              <a:t>Biblioteca</a:t>
            </a:r>
            <a:r>
              <a:rPr lang="de-DE" sz="1200" i="1" dirty="0" smtClean="0"/>
              <a:t> Reale, </a:t>
            </a:r>
            <a:r>
              <a:rPr lang="de-DE" sz="1200" i="1" dirty="0" smtClean="0">
                <a:hlinkClick r:id="rId4" tooltip="Turin"/>
              </a:rPr>
              <a:t>Turin</a:t>
            </a:r>
            <a:r>
              <a:rPr lang="de-DE" sz="1200" i="1" dirty="0" smtClean="0"/>
              <a:t>), Quelle: wikipedia.org </a:t>
            </a:r>
            <a:endParaRPr lang="de-DE" sz="1200" i="1" dirty="0"/>
          </a:p>
        </p:txBody>
      </p:sp>
      <p:pic>
        <p:nvPicPr>
          <p:cNvPr id="1026" name="Picture 2" descr="https://upload.wikimedia.org/wikipedia/commons/thumb/3/38/Leonardo_da_Vinci_-_presumed_self-portrait_-_WGA12798.jpg/280px-Leonardo_da_Vinci_-_presumed_self-portrait_-_WGA1279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2448272" cy="381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35067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Bildschirmpräsentation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Gruppenarbeit GL 7c</vt:lpstr>
      <vt:lpstr>Thema der Gruppe</vt:lpstr>
      <vt:lpstr>Abbildung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Gruppenarbeit GL 7c</dc:title>
  <dc:creator>Matthias Schäfers</dc:creator>
  <cp:lastModifiedBy>Matthias Schäfers</cp:lastModifiedBy>
  <cp:revision>1</cp:revision>
  <dcterms:created xsi:type="dcterms:W3CDTF">2019-03-31T08:46:11Z</dcterms:created>
  <dcterms:modified xsi:type="dcterms:W3CDTF">2019-03-31T08:51:56Z</dcterms:modified>
</cp:coreProperties>
</file>